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Average"/>
      <p:regular r:id="rId63"/>
    </p:embeddedFont>
    <p:embeddedFont>
      <p:font typeface="Oswa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3.xml"/><Relationship Id="rId64" Type="http://schemas.openxmlformats.org/officeDocument/2006/relationships/font" Target="fonts/Oswald-regular.fntdata"/><Relationship Id="rId63" Type="http://schemas.openxmlformats.org/officeDocument/2006/relationships/font" Target="fonts/Average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Oswa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99b2d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99b2d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7c021462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7c021462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c021462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c021462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c021462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7c021462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c021462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7c021462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c021462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c021462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c021462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7c021462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c021462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7c021462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7c021462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7c021462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c021462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c021462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7c021462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7c021462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7c0214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7c0214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7c021462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7c021462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c021462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c021462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c02146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c02146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7c02146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7c02146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7c021462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7c021462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c021462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7c021462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7c02146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7c02146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7c021462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7c021462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7c021462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7c021462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c021462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c021462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c021462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c021462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7c021462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7c021462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7c021462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7c021462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c02146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7c02146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7c021462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7c021462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7c021462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7c021462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c021462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7c021462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7c0214628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7c0214628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7c0214628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7c021462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7c0214628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7c0214628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7c0214628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7c021462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c021462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c021462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7c021462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7c021462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7c021462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7c021462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c0214628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c0214628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7c0214628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7c021462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c021462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c021462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7c0214628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7c0214628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7c021462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7c021462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7c0214628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7c021462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c0214628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7c0214628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7c0214628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7c0214628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c021462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c021462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7c0214628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7c0214628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7c0214628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7c0214628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c021462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7c021462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7c021462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7c021462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c02146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c02146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7c021462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7c02146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4" name="Google Shape;114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por computadoras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3" name="Google Shape;163;p37"/>
          <p:cNvSpPr txBox="1"/>
          <p:nvPr>
            <p:ph idx="1" type="subTitle"/>
          </p:nvPr>
        </p:nvSpPr>
        <p:spPr>
          <a:xfrm>
            <a:off x="671250" y="3174875"/>
            <a:ext cx="78015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#3. Detección y segmentación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1250"/>
            <a:ext cx="8839199" cy="430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8700"/>
            <a:ext cx="8839200" cy="424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3675"/>
            <a:ext cx="8839199" cy="425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275"/>
            <a:ext cx="8839201" cy="440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8913"/>
            <a:ext cx="8839199" cy="428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3538"/>
            <a:ext cx="8839202" cy="427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9488"/>
            <a:ext cx="8839199" cy="430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125"/>
            <a:ext cx="8839200" cy="427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64" name="Google Shape;2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6950"/>
            <a:ext cx="8839199" cy="422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6750"/>
            <a:ext cx="8839202" cy="426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100"/>
            <a:ext cx="8839202" cy="4189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8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6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76" name="Google Shape;2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4375"/>
            <a:ext cx="8839199" cy="425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9725"/>
            <a:ext cx="8839199" cy="440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38" y="152400"/>
            <a:ext cx="64859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8"/>
          <p:cNvSpPr/>
          <p:nvPr/>
        </p:nvSpPr>
        <p:spPr>
          <a:xfrm>
            <a:off x="7369400" y="70950"/>
            <a:ext cx="487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8"/>
          <p:cNvSpPr txBox="1"/>
          <p:nvPr/>
        </p:nvSpPr>
        <p:spPr>
          <a:xfrm>
            <a:off x="7909400" y="4850850"/>
            <a:ext cx="12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A. Vedaldi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13" y="152400"/>
            <a:ext cx="749998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9"/>
          <p:cNvSpPr txBox="1"/>
          <p:nvPr/>
        </p:nvSpPr>
        <p:spPr>
          <a:xfrm>
            <a:off x="7909400" y="4850850"/>
            <a:ext cx="12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A. Vedaldi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8838"/>
            <a:ext cx="8839200" cy="432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9225"/>
            <a:ext cx="8839199" cy="452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7666"/>
            <a:ext cx="9143999" cy="428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909400" y="4850850"/>
            <a:ext cx="12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A. Vedaldi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672"/>
            <a:ext cx="9144001" cy="436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13" y="152400"/>
            <a:ext cx="51115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0338"/>
            <a:ext cx="8839200" cy="424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idx="4294967295" type="ctrTitle"/>
          </p:nvPr>
        </p:nvSpPr>
        <p:spPr>
          <a:xfrm>
            <a:off x="671250" y="2222250"/>
            <a:ext cx="7801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00" y="152400"/>
            <a:ext cx="66038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13" y="152400"/>
            <a:ext cx="61711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441"/>
            <a:ext cx="9144000" cy="471261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8"/>
          <p:cNvSpPr txBox="1"/>
          <p:nvPr/>
        </p:nvSpPr>
        <p:spPr>
          <a:xfrm>
            <a:off x="7909400" y="4850850"/>
            <a:ext cx="12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A. Vedaldi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9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51" name="Google Shape;3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4788"/>
            <a:ext cx="8839202" cy="431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0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57" name="Google Shape;3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8538"/>
            <a:ext cx="8839198" cy="428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63" name="Google Shape;3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550"/>
            <a:ext cx="8839203" cy="402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2"/>
          <p:cNvSpPr txBox="1"/>
          <p:nvPr>
            <p:ph idx="4294967295" type="ctrTitle"/>
          </p:nvPr>
        </p:nvSpPr>
        <p:spPr>
          <a:xfrm>
            <a:off x="671250" y="2222250"/>
            <a:ext cx="7801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Segmentación semántica / de instancias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3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74" name="Google Shape;3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8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463"/>
            <a:ext cx="8839199" cy="438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5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85" name="Google Shape;3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338"/>
            <a:ext cx="8839200" cy="437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6913"/>
            <a:ext cx="8839200" cy="410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6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91" name="Google Shape;3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0675"/>
            <a:ext cx="8839198" cy="430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7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97" name="Google Shape;3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0700"/>
            <a:ext cx="8839201" cy="426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8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03" name="Google Shape;4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5975"/>
            <a:ext cx="8839201" cy="405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9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09" name="Google Shape;40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8800"/>
            <a:ext cx="8839198" cy="4205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0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15" name="Google Shape;4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9075"/>
            <a:ext cx="8839202" cy="408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1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21" name="Google Shape;4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2000"/>
            <a:ext cx="8839200" cy="401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2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27" name="Google Shape;42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850"/>
            <a:ext cx="8839200" cy="42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3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33" name="Google Shape;4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7200"/>
            <a:ext cx="8839200" cy="402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4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39" name="Google Shape;4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563"/>
            <a:ext cx="8839201" cy="421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45" name="Google Shape;4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2275"/>
            <a:ext cx="8839203" cy="413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425"/>
            <a:ext cx="8839198" cy="418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6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51" name="Google Shape;4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6625"/>
            <a:ext cx="8839200" cy="419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7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457" name="Google Shape;4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2113"/>
            <a:ext cx="8839200" cy="4379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92" name="Google Shape;1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5300"/>
            <a:ext cx="8839199" cy="39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98" name="Google Shape;1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1000"/>
            <a:ext cx="8839201" cy="410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538" y="152400"/>
            <a:ext cx="650491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4"/>
          <p:cNvSpPr txBox="1"/>
          <p:nvPr/>
        </p:nvSpPr>
        <p:spPr>
          <a:xfrm>
            <a:off x="7909400" y="4850850"/>
            <a:ext cx="1234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A. Vedaldi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/>
        </p:nvSpPr>
        <p:spPr>
          <a:xfrm>
            <a:off x="7085625" y="4850850"/>
            <a:ext cx="2058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</a:rPr>
              <a:t>slide: http://cs231n.stanford.edu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10" name="Google Shape;2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0388"/>
            <a:ext cx="8839202" cy="41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